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2" r:id="rId1"/>
  </p:sldMasterIdLst>
  <p:sldIdLst>
    <p:sldId id="288" r:id="rId2"/>
    <p:sldId id="256" r:id="rId3"/>
    <p:sldId id="257" r:id="rId4"/>
    <p:sldId id="258" r:id="rId5"/>
    <p:sldId id="279" r:id="rId6"/>
    <p:sldId id="292" r:id="rId7"/>
    <p:sldId id="259" r:id="rId8"/>
    <p:sldId id="270" r:id="rId9"/>
    <p:sldId id="269" r:id="rId10"/>
    <p:sldId id="291" r:id="rId11"/>
    <p:sldId id="260" r:id="rId12"/>
    <p:sldId id="275" r:id="rId13"/>
    <p:sldId id="281" r:id="rId14"/>
    <p:sldId id="289" r:id="rId15"/>
    <p:sldId id="264" r:id="rId16"/>
    <p:sldId id="290" r:id="rId17"/>
    <p:sldId id="271" r:id="rId18"/>
    <p:sldId id="276" r:id="rId19"/>
    <p:sldId id="285" r:id="rId20"/>
    <p:sldId id="287" r:id="rId21"/>
    <p:sldId id="267" r:id="rId22"/>
    <p:sldId id="278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38"/>
    <a:srgbClr val="28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3"/>
    <p:restoredTop sz="92434"/>
  </p:normalViewPr>
  <p:slideViewPr>
    <p:cSldViewPr snapToGrid="0" snapToObjects="1">
      <p:cViewPr varScale="1">
        <p:scale>
          <a:sx n="99" d="100"/>
          <a:sy n="99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33D3A9-248D-6846-AB5B-FB94840056EB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27FFB7-BE53-B54E-9B90-1F45B92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nlsd122.org/c/index.php/schools/haines/lunch/lunch-men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mailto:knelson@nlsd122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tech-help@nlsd122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B8FB-825A-C744-9A06-46B1E8B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540F8-2DFC-A446-A82E-D60BEBD5B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352" y="49427"/>
            <a:ext cx="10479295" cy="6759146"/>
          </a:xfrm>
        </p:spPr>
      </p:pic>
    </p:spTree>
    <p:extLst>
      <p:ext uri="{BB962C8B-B14F-4D97-AF65-F5344CB8AC3E}">
        <p14:creationId xmlns:p14="http://schemas.microsoft.com/office/powerpoint/2010/main" val="175957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BBFA-E988-B14D-8ED2-7964F88E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Lunch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7A26-AC8E-ED47-B447-00DF2AF31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the Haines website if your child will be signing up for school lunch. </a:t>
            </a:r>
          </a:p>
          <a:p>
            <a:r>
              <a:rPr lang="en-US" dirty="0"/>
              <a:t>Lunches need to be ordered weekly.</a:t>
            </a:r>
          </a:p>
          <a:p>
            <a:r>
              <a:rPr lang="en-US" dirty="0">
                <a:hlinkClick r:id="rId2"/>
              </a:rPr>
              <a:t>https://www.nlsd122.org/c/index.php/schools/haines/lunch/lunch-menu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7FB78-BECE-5B45-AB55-D944B3C8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673188"/>
            <a:ext cx="2534805" cy="24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Classroom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dirty="0"/>
              <a:t>Class Dojo is a behavior management tool that allows me to assign and take away points to each child on a daily basis.</a:t>
            </a:r>
          </a:p>
          <a:p>
            <a:pPr lvl="0"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dirty="0"/>
              <a:t>We will be starting over with points every week.</a:t>
            </a:r>
          </a:p>
          <a:p>
            <a:pPr lvl="0"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dirty="0"/>
              <a:t>Each week there will be a point total that will be set as an individual goal.  If a student reaches that goal at the end of the week, they will get the reward set by the teacher.</a:t>
            </a:r>
          </a:p>
          <a:p>
            <a:pPr lvl="0"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dirty="0"/>
              <a:t>You will be able to view points, pictures, and messages via the Class Dojo app.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4358822"/>
            <a:ext cx="4089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BDA2-258B-3B46-8A61-920C5C6E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F061-6B3A-4140-9592-C595D4B6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238466" cy="3931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Parents will get to see what their child earned points for and what their child may need improvement in.</a:t>
            </a:r>
          </a:p>
          <a:p>
            <a:r>
              <a:rPr lang="en-US" dirty="0"/>
              <a:t>When a student earns a point it will say what they earned the point for.</a:t>
            </a:r>
          </a:p>
          <a:p>
            <a:r>
              <a:rPr lang="en-US" dirty="0"/>
              <a:t>When a child loses a point it will say why they lost the point.</a:t>
            </a:r>
          </a:p>
          <a:p>
            <a:r>
              <a:rPr lang="en-US" dirty="0"/>
              <a:t>Our Class Dojo system also aligns with CHAMPS, which are behavior expectations throughout the entire school. </a:t>
            </a:r>
          </a:p>
          <a:p>
            <a:r>
              <a:rPr lang="en-US" dirty="0"/>
              <a:t>Please make sure you get connected to your student’s Class Dojo as soon as possible!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0551D-8649-8347-9E76-0DCDFF18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66" y="2261115"/>
            <a:ext cx="5696126" cy="23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E73B-50C8-CB4F-9504-A33BAE90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1F24-2347-C14F-99D8-F54CD55B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903493" cy="3931920"/>
          </a:xfrm>
        </p:spPr>
        <p:txBody>
          <a:bodyPr/>
          <a:lstStyle/>
          <a:p>
            <a:r>
              <a:rPr lang="en-US" dirty="0"/>
              <a:t>CHAMPs is a district-wide behavior system that students follow.</a:t>
            </a:r>
          </a:p>
          <a:p>
            <a:r>
              <a:rPr lang="en-US" dirty="0"/>
              <a:t>These expectations ensure students know what behavior is expected of them during various activities throughout the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25E75-F87C-B24B-93FD-6692DF8A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05" y="1066105"/>
            <a:ext cx="2967251" cy="52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F723-FE1B-FC4A-A43E-989CD1E4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767AB-D772-E840-A74B-3A7A5C7F5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" y="48075"/>
            <a:ext cx="5441996" cy="3932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6BEC3A-91B0-F24B-94D6-1B1EA991E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92" y="2371381"/>
            <a:ext cx="682469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771"/>
            <a:ext cx="100584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Math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1"/>
            <a:ext cx="10515600" cy="4827134"/>
          </a:xfrm>
        </p:spPr>
        <p:txBody>
          <a:bodyPr>
            <a:normAutofit/>
          </a:bodyPr>
          <a:lstStyle/>
          <a:p>
            <a:r>
              <a:rPr lang="en-US" dirty="0"/>
              <a:t>Students will complete a Math Home Link (worksheet) every Monday-Thursday. </a:t>
            </a:r>
          </a:p>
          <a:p>
            <a:r>
              <a:rPr lang="en-US" dirty="0"/>
              <a:t>Home Links will be reviewed the next day in class, so please make sure they are brought to school in take-home folders daily.</a:t>
            </a:r>
          </a:p>
          <a:p>
            <a:r>
              <a:rPr lang="en-US" dirty="0"/>
              <a:t>If you misplace a Home Link, you can find extra copies on the Everyday Math 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34" y="3778006"/>
            <a:ext cx="2547933" cy="307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06" y="3674554"/>
            <a:ext cx="4237504" cy="31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B3CB-B043-2949-AE81-DFE454B9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Seesaw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8765B0-D38B-AD4E-8060-03BEBAAB2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300" y="3551598"/>
            <a:ext cx="2501900" cy="2197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989D4-5053-1D44-A5FA-A0060E699C63}"/>
              </a:ext>
            </a:extLst>
          </p:cNvPr>
          <p:cNvSpPr txBox="1"/>
          <p:nvPr/>
        </p:nvSpPr>
        <p:spPr>
          <a:xfrm>
            <a:off x="1219199" y="1773382"/>
            <a:ext cx="890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should not be completing work on Seesaw after school hours unless directed to by the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check-in through the Family Access code to view your child’s work!</a:t>
            </a:r>
          </a:p>
        </p:txBody>
      </p:sp>
    </p:spTree>
    <p:extLst>
      <p:ext uri="{BB962C8B-B14F-4D97-AF65-F5344CB8AC3E}">
        <p14:creationId xmlns:p14="http://schemas.microsoft.com/office/powerpoint/2010/main" val="183329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Ready Gen Reading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3931920"/>
          </a:xfrm>
        </p:spPr>
        <p:txBody>
          <a:bodyPr>
            <a:normAutofit/>
          </a:bodyPr>
          <a:lstStyle/>
          <a:p>
            <a:r>
              <a:rPr lang="en-US" dirty="0"/>
              <a:t>We are excited to be teaching Ready Gen again this year.</a:t>
            </a:r>
          </a:p>
          <a:p>
            <a:r>
              <a:rPr lang="en-US" dirty="0"/>
              <a:t>This is a rigorous program that involves reading, writing, spelling, and grammar.</a:t>
            </a:r>
          </a:p>
          <a:p>
            <a:r>
              <a:rPr lang="en-US" dirty="0"/>
              <a:t>The program involves much more writing and students will be exposed to the different types of writing such as narrative, opinion, and informative.</a:t>
            </a:r>
          </a:p>
          <a:p>
            <a:r>
              <a:rPr lang="en-US" dirty="0"/>
              <a:t>This program has sight word lists to practice.</a:t>
            </a:r>
          </a:p>
          <a:p>
            <a:r>
              <a:rPr lang="en-US" dirty="0"/>
              <a:t>Ready Gen uses a spelling/phonics program that focuses on spelling patterns.</a:t>
            </a:r>
          </a:p>
          <a:p>
            <a:r>
              <a:rPr lang="en-US" dirty="0"/>
              <a:t>Students will be receiving lists that should be practiced nightly. I will let you know each week which lesson numbers you should be practicing.</a:t>
            </a:r>
          </a:p>
          <a:p>
            <a:r>
              <a:rPr lang="en-US" dirty="0"/>
              <a:t>It is important to read the weekly newsletter to stay up-to-date on the pacing of the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81" y="5257800"/>
            <a:ext cx="5092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84DD-9E7E-C743-8C04-2BF3E080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Ready Gen Reading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8216-05E1-4549-B961-5307BE94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Spelling tests will occur through out the unit.</a:t>
            </a:r>
          </a:p>
          <a:p>
            <a:r>
              <a:rPr lang="en-US" dirty="0"/>
              <a:t>There will no longer be an every Friday spelling test.</a:t>
            </a:r>
          </a:p>
          <a:p>
            <a:r>
              <a:rPr lang="en-US" dirty="0"/>
              <a:t>I will give you a notice a few days in advance as to when our spelling test will be.</a:t>
            </a:r>
          </a:p>
          <a:p>
            <a:r>
              <a:rPr lang="en-US" dirty="0"/>
              <a:t>In the meantime, the best thing you can do at home is practice the words nightly.</a:t>
            </a:r>
          </a:p>
          <a:p>
            <a:r>
              <a:rPr lang="en-US" dirty="0"/>
              <a:t>Students will also be practicing the words at school during our word work time.</a:t>
            </a:r>
          </a:p>
          <a:p>
            <a:r>
              <a:rPr lang="en-US" dirty="0"/>
              <a:t>The Ready Gen approach to teaching writing to the students is an I Do, We Do, You Do.  Much modeling will allow them success when they work on their writing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208565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3856-D086-EA46-BA12-2B519090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should I practice with my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C5A1-756E-E34D-A661-19FA1EEF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Your child should not be on </a:t>
            </a:r>
            <a:r>
              <a:rPr lang="en-US" b="1" dirty="0" err="1"/>
              <a:t>SeeSaw</a:t>
            </a:r>
            <a:r>
              <a:rPr lang="en-US" b="1" dirty="0"/>
              <a:t> after school hours. </a:t>
            </a:r>
          </a:p>
          <a:p>
            <a:r>
              <a:rPr lang="en-US" dirty="0"/>
              <a:t>Math </a:t>
            </a:r>
            <a:r>
              <a:rPr lang="en-US" dirty="0" err="1"/>
              <a:t>Homelinks</a:t>
            </a:r>
            <a:endParaRPr lang="en-US" dirty="0"/>
          </a:p>
          <a:p>
            <a:r>
              <a:rPr lang="en-US" dirty="0"/>
              <a:t>Touch Points</a:t>
            </a:r>
          </a:p>
          <a:p>
            <a:r>
              <a:rPr lang="en-US" dirty="0"/>
              <a:t>Sight Word lists</a:t>
            </a:r>
          </a:p>
          <a:p>
            <a:r>
              <a:rPr lang="en-US" dirty="0"/>
              <a:t>Spelling Words</a:t>
            </a:r>
          </a:p>
          <a:p>
            <a:r>
              <a:rPr lang="en-US" dirty="0"/>
              <a:t>Writing their first and last name</a:t>
            </a:r>
          </a:p>
          <a:p>
            <a:r>
              <a:rPr lang="en-US" dirty="0"/>
              <a:t>Practice reading 10 minutes every night</a:t>
            </a:r>
          </a:p>
          <a:p>
            <a:pPr lvl="1"/>
            <a:r>
              <a:rPr lang="en-US" dirty="0" err="1"/>
              <a:t>Razkids</a:t>
            </a:r>
            <a:endParaRPr lang="en-US" dirty="0"/>
          </a:p>
          <a:p>
            <a:pPr lvl="1"/>
            <a:r>
              <a:rPr lang="en-US" dirty="0"/>
              <a:t>Books from your home or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47F55-D7F3-D445-8CD5-E8A3CD6B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275" y="2423593"/>
            <a:ext cx="3402661" cy="31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9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Welcome to First Grade!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03" y="4291154"/>
            <a:ext cx="2337468" cy="25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7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B76B-C0E3-F745-A83B-D0EB4B90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Word Worms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CA315E6-2849-6C4C-BC5B-99A4DD737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6322" y="1053752"/>
            <a:ext cx="4268878" cy="4750495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7F6854-D88A-6746-A0CC-FC60862C1986}"/>
              </a:ext>
            </a:extLst>
          </p:cNvPr>
          <p:cNvSpPr txBox="1"/>
          <p:nvPr/>
        </p:nvSpPr>
        <p:spPr>
          <a:xfrm>
            <a:off x="1173707" y="2361063"/>
            <a:ext cx="4653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Worms Worms is our motivating program to help first graders master their sight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on this program will be coming home soon!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make sure your child is practicing this kindergarten list (located on my website) for when we start testing!</a:t>
            </a:r>
          </a:p>
        </p:txBody>
      </p:sp>
    </p:spTree>
    <p:extLst>
      <p:ext uri="{BB962C8B-B14F-4D97-AF65-F5344CB8AC3E}">
        <p14:creationId xmlns:p14="http://schemas.microsoft.com/office/powerpoint/2010/main" val="356529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C8038"/>
                </a:solidFill>
              </a:rPr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child will be getting home a different way than normal, please send in a note with them. We ask that if transportation changes during the day, please contact the office instead of using e-mail or Class Dojo.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4015766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C8038"/>
                </a:solidFill>
              </a:rPr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website has all of the information from tonight and more for you to check-out!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5" y="3429000"/>
            <a:ext cx="2246810" cy="2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9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9053" y="822960"/>
            <a:ext cx="50781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</a:rPr>
              <a:t>Thanks for coming! </a:t>
            </a:r>
          </a:p>
          <a:p>
            <a:pPr algn="ctr"/>
            <a:r>
              <a:rPr lang="en-US" sz="6000" dirty="0">
                <a:solidFill>
                  <a:srgbClr val="7030A0"/>
                </a:solidFill>
              </a:rPr>
              <a:t>It’s going to be a great year!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E5160-6295-0343-A5CA-E8E2FE17B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18" y="718827"/>
            <a:ext cx="10169340" cy="221444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About </a:t>
            </a:r>
            <a:br>
              <a:rPr lang="en-US" sz="5400" dirty="0">
                <a:solidFill>
                  <a:srgbClr val="0070C0"/>
                </a:solidFill>
              </a:rPr>
            </a:br>
            <a:r>
              <a:rPr lang="en-US" sz="5400" dirty="0">
                <a:solidFill>
                  <a:srgbClr val="0070C0"/>
                </a:solidFill>
              </a:rPr>
              <a:t>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4739F1-B28B-E741-AAB7-5DE39444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41" b="16929"/>
          <a:stretch/>
        </p:blipFill>
        <p:spPr>
          <a:xfrm>
            <a:off x="362218" y="577508"/>
            <a:ext cx="2798206" cy="2497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3D6326-13A7-D34F-B040-CDF506FEC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7" r="13681" b="26451"/>
          <a:stretch/>
        </p:blipFill>
        <p:spPr>
          <a:xfrm>
            <a:off x="362218" y="3428998"/>
            <a:ext cx="2798206" cy="2744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91158B-E82E-EE48-8DD6-15895045E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45"/>
          <a:stretch/>
        </p:blipFill>
        <p:spPr>
          <a:xfrm>
            <a:off x="6098133" y="3428998"/>
            <a:ext cx="2798207" cy="3098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36EA7-6A05-B84D-BD9C-63D20958C6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945"/>
          <a:stretch/>
        </p:blipFill>
        <p:spPr>
          <a:xfrm>
            <a:off x="8961826" y="3429000"/>
            <a:ext cx="2798207" cy="3098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3D9B17-530F-5349-A8AE-24B043DAD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45"/>
          <a:stretch/>
        </p:blipFill>
        <p:spPr>
          <a:xfrm>
            <a:off x="3230175" y="3428998"/>
            <a:ext cx="2798207" cy="30987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875AD-96E6-5E48-B31F-2D79623E9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551" y="330284"/>
            <a:ext cx="4370231" cy="29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Contact Information/Communication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175888"/>
            <a:ext cx="8540751" cy="5335837"/>
          </a:xfrm>
        </p:spPr>
        <p:txBody>
          <a:bodyPr/>
          <a:lstStyle/>
          <a:p>
            <a:r>
              <a:rPr lang="en-US" dirty="0"/>
              <a:t>A newsletter will be sent home every Friday for the following week. These will be sent home via e-mail.</a:t>
            </a:r>
          </a:p>
          <a:p>
            <a:r>
              <a:rPr lang="en-US" dirty="0"/>
              <a:t>The best way to reach me is through email </a:t>
            </a:r>
            <a:r>
              <a:rPr lang="en-US" dirty="0">
                <a:hlinkClick r:id="rId2"/>
              </a:rPr>
              <a:t>knelson@nlsd122.org</a:t>
            </a:r>
            <a:r>
              <a:rPr lang="en-US" dirty="0"/>
              <a:t>.</a:t>
            </a:r>
          </a:p>
          <a:p>
            <a:r>
              <a:rPr lang="en-US"/>
              <a:t>Seesaw can </a:t>
            </a:r>
            <a:r>
              <a:rPr lang="en-US" dirty="0"/>
              <a:t>also be used to send quick messages.</a:t>
            </a:r>
          </a:p>
          <a:p>
            <a:r>
              <a:rPr lang="en-US" dirty="0"/>
              <a:t>Please make sure to check your email regularly for photos and reminders!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1" y="2875306"/>
            <a:ext cx="2566307" cy="25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A25A-2ED4-F04E-A72E-3DEC4CE9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C8038"/>
                </a:solidFill>
              </a:rPr>
              <a:t>Tech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6232-3728-B544-BDD8-30DE6FD9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473123" cy="3931920"/>
          </a:xfrm>
        </p:spPr>
        <p:txBody>
          <a:bodyPr/>
          <a:lstStyle/>
          <a:p>
            <a:r>
              <a:rPr lang="en-US" dirty="0"/>
              <a:t>Email the NLSD Tech Support at </a:t>
            </a:r>
            <a:r>
              <a:rPr lang="en-US" dirty="0">
                <a:hlinkClick r:id="rId2"/>
              </a:rPr>
              <a:t>tech-help@nlsd122.org</a:t>
            </a:r>
            <a:r>
              <a:rPr lang="en-US" dirty="0"/>
              <a:t> or call the Haines office at (815) 485-2115.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A38F5-5D6E-3D4D-ADDB-A2B164A5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77" y="3103066"/>
            <a:ext cx="3079750" cy="2357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738B5-5AC8-EA41-B66B-A4A5EC9B1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49" y="3103066"/>
            <a:ext cx="3079751" cy="23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1D8D-9E53-514E-8762-329888D0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What should I connect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BDF6-6090-D841-994D-E38B93AB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Dojo: Sign up information was sent home on the first day of school. This is an important platform used for messages, pictures, videos, and daily behavior updates.</a:t>
            </a:r>
          </a:p>
          <a:p>
            <a:r>
              <a:rPr lang="en-US" dirty="0"/>
              <a:t>Seesaw: Codes were sent home. Students have been connected to their school account, but parents need to connect using the Family Access Code so work can be viewed and announcements received. </a:t>
            </a:r>
          </a:p>
          <a:p>
            <a:r>
              <a:rPr lang="en-US" dirty="0"/>
              <a:t>Raz-kids: Log-in information and cards were sent home today. This is a great app/site that your child can listen and read books 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00CC9-A6CC-0740-A9B3-9F5385DC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23" y="4207626"/>
            <a:ext cx="1663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840E4"/>
                </a:solidFill>
              </a:rPr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7699829" cy="3931920"/>
          </a:xfrm>
        </p:spPr>
        <p:txBody>
          <a:bodyPr/>
          <a:lstStyle/>
          <a:p>
            <a:r>
              <a:rPr lang="en-US" dirty="0"/>
              <a:t>We alternate between blue/white days. These days will be indicated in the weekly newsletter.</a:t>
            </a:r>
          </a:p>
          <a:p>
            <a:r>
              <a:rPr lang="en-US" dirty="0"/>
              <a:t>White Days- Art/Music (Music and art switches every 6 weeks)</a:t>
            </a:r>
          </a:p>
          <a:p>
            <a:r>
              <a:rPr lang="en-US" dirty="0"/>
              <a:t>Blue Days- P.E. (Wear gym shoes!)</a:t>
            </a:r>
          </a:p>
          <a:p>
            <a:r>
              <a:rPr lang="en-US" dirty="0"/>
              <a:t>Our special time is from 10:55-11:25 daily.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093" y="390978"/>
            <a:ext cx="3035300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77" y="4663816"/>
            <a:ext cx="3106420" cy="1996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093" y="3417946"/>
            <a:ext cx="2628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library time is: Mondays 10:00-10:30</a:t>
            </a:r>
          </a:p>
          <a:p>
            <a:r>
              <a:rPr lang="en-US" dirty="0"/>
              <a:t>Students must return their book(s) prior to our time in order to check out more materials.</a:t>
            </a:r>
          </a:p>
          <a:p>
            <a:r>
              <a:rPr lang="en-US" dirty="0"/>
              <a:t>Students will check out 1 book at the beginning of the year and will check out 2 books closer to the end of the year.</a:t>
            </a:r>
          </a:p>
          <a:p>
            <a:endParaRPr lang="en-US" dirty="0"/>
          </a:p>
          <a:p>
            <a:r>
              <a:rPr lang="en-US" dirty="0"/>
              <a:t>Students will need headphones daily for iPad 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29" y="3935186"/>
            <a:ext cx="4441257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Lunch/Snack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4265"/>
            <a:ext cx="10058400" cy="39319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Snack: 11:30 </a:t>
            </a:r>
          </a:p>
          <a:p>
            <a:r>
              <a:rPr lang="en-US" dirty="0"/>
              <a:t>Recess: 12:45-1:00</a:t>
            </a:r>
          </a:p>
          <a:p>
            <a:r>
              <a:rPr lang="en-US" dirty="0"/>
              <a:t>Lunch: 1:00-1:20</a:t>
            </a:r>
          </a:p>
          <a:p>
            <a:r>
              <a:rPr lang="en-US" dirty="0"/>
              <a:t>*Please send a water bottle with your child daily for them to keep at their desks and refill throughout the 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4041685"/>
            <a:ext cx="2857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2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85602</TotalTime>
  <Words>1103</Words>
  <Application>Microsoft Macintosh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Garamond</vt:lpstr>
      <vt:lpstr>Savon</vt:lpstr>
      <vt:lpstr>PowerPoint Presentation</vt:lpstr>
      <vt:lpstr>Welcome to First Grade!</vt:lpstr>
      <vt:lpstr>About  Me!</vt:lpstr>
      <vt:lpstr>Contact Information/Communication</vt:lpstr>
      <vt:lpstr>Tech Help</vt:lpstr>
      <vt:lpstr>What should I connect to?</vt:lpstr>
      <vt:lpstr>Specials</vt:lpstr>
      <vt:lpstr>Library</vt:lpstr>
      <vt:lpstr>Lunch/Snack</vt:lpstr>
      <vt:lpstr>Lunch Orders</vt:lpstr>
      <vt:lpstr>Classroom Management</vt:lpstr>
      <vt:lpstr>Class Dojo</vt:lpstr>
      <vt:lpstr>CHAMPS</vt:lpstr>
      <vt:lpstr>PowerPoint Presentation</vt:lpstr>
      <vt:lpstr>Math Homework</vt:lpstr>
      <vt:lpstr>Seesaw</vt:lpstr>
      <vt:lpstr>Ready Gen Reading Curriculum</vt:lpstr>
      <vt:lpstr>Ready Gen Reading Curriculum</vt:lpstr>
      <vt:lpstr>What should I practice with my child?</vt:lpstr>
      <vt:lpstr>Word Worms</vt:lpstr>
      <vt:lpstr>Transportation</vt:lpstr>
      <vt:lpstr>Website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First Grade!</dc:title>
  <dc:creator>Microsoft Office User</dc:creator>
  <cp:lastModifiedBy>Microsoft Office User</cp:lastModifiedBy>
  <cp:revision>143</cp:revision>
  <dcterms:created xsi:type="dcterms:W3CDTF">2017-08-20T15:05:38Z</dcterms:created>
  <dcterms:modified xsi:type="dcterms:W3CDTF">2021-08-23T22:54:01Z</dcterms:modified>
</cp:coreProperties>
</file>