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ainpop.com/socialstudies/geography/geographytheme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2918" y="2833043"/>
            <a:ext cx="7196328" cy="1470025"/>
          </a:xfrm>
        </p:spPr>
        <p:txBody>
          <a:bodyPr/>
          <a:lstStyle/>
          <a:p>
            <a:pPr algn="ctr"/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2918" y="4459515"/>
            <a:ext cx="7196328" cy="1455056"/>
          </a:xfrm>
        </p:spPr>
        <p:txBody>
          <a:bodyPr/>
          <a:lstStyle/>
          <a:p>
            <a:r>
              <a:rPr lang="en-US" sz="2800" dirty="0" smtClean="0"/>
              <a:t>The study of where </a:t>
            </a:r>
            <a:r>
              <a:rPr lang="en-US" sz="2800" u="sng" dirty="0" smtClean="0"/>
              <a:t>people</a:t>
            </a:r>
            <a:r>
              <a:rPr lang="en-US" sz="2800" dirty="0" smtClean="0"/>
              <a:t>, </a:t>
            </a:r>
            <a:r>
              <a:rPr lang="en-US" sz="2800" u="sng" dirty="0" smtClean="0"/>
              <a:t>places</a:t>
            </a:r>
            <a:r>
              <a:rPr lang="en-US" sz="2800" dirty="0" smtClean="0"/>
              <a:t>, and things are </a:t>
            </a:r>
            <a:r>
              <a:rPr lang="en-US" sz="2800" u="sng" dirty="0" smtClean="0"/>
              <a:t>located</a:t>
            </a:r>
            <a:r>
              <a:rPr lang="en-US" sz="2800" dirty="0" smtClean="0"/>
              <a:t> and how they relate to each other.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703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Environment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How people </a:t>
            </a:r>
            <a:r>
              <a:rPr lang="en-US" sz="3200" u="sng" dirty="0" smtClean="0"/>
              <a:t>interact </a:t>
            </a:r>
            <a:r>
              <a:rPr lang="en-US" sz="3200" dirty="0" smtClean="0"/>
              <a:t>with the environment &amp; </a:t>
            </a:r>
            <a:r>
              <a:rPr lang="en-US" sz="3200" u="sng" dirty="0" smtClean="0"/>
              <a:t>adapt</a:t>
            </a:r>
            <a:r>
              <a:rPr lang="en-US" sz="3200" dirty="0" smtClean="0"/>
              <a:t> to their surroundings. 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 descr="thumbnail-3.aspx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3" y="3374571"/>
            <a:ext cx="4844143" cy="287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40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Migration</a:t>
            </a:r>
            <a:r>
              <a:rPr lang="en-US" dirty="0" smtClean="0"/>
              <a:t> – people traveling from </a:t>
            </a:r>
            <a:r>
              <a:rPr lang="en-US" smtClean="0"/>
              <a:t>one </a:t>
            </a:r>
            <a:r>
              <a:rPr lang="en-US" smtClean="0"/>
              <a:t>place </a:t>
            </a:r>
            <a:r>
              <a:rPr lang="en-US" dirty="0" smtClean="0"/>
              <a:t>to another looking for </a:t>
            </a:r>
            <a:r>
              <a:rPr lang="en-US" u="sng" dirty="0" smtClean="0"/>
              <a:t>food</a:t>
            </a:r>
            <a:r>
              <a:rPr lang="en-US" dirty="0" smtClean="0"/>
              <a:t>, work, a better life, etc.</a:t>
            </a:r>
          </a:p>
          <a:p>
            <a:r>
              <a:rPr lang="en-US" dirty="0" smtClean="0"/>
              <a:t>Trade – movement of </a:t>
            </a:r>
            <a:r>
              <a:rPr lang="en-US" u="sng" dirty="0" smtClean="0"/>
              <a:t>goods</a:t>
            </a:r>
            <a:r>
              <a:rPr lang="en-US" dirty="0" smtClean="0"/>
              <a:t> between areas.</a:t>
            </a:r>
          </a:p>
          <a:p>
            <a:r>
              <a:rPr lang="en-US" dirty="0" smtClean="0"/>
              <a:t>Ideas – when an idea spreads from place to place.</a:t>
            </a:r>
          </a:p>
          <a:p>
            <a:r>
              <a:rPr lang="en-US" dirty="0" smtClean="0"/>
              <a:t>Interdependence – </a:t>
            </a:r>
            <a:r>
              <a:rPr lang="en-US" u="sng" dirty="0" smtClean="0"/>
              <a:t>depending</a:t>
            </a:r>
            <a:r>
              <a:rPr lang="en-US" dirty="0" smtClean="0"/>
              <a:t> on other countries for goods and </a:t>
            </a:r>
            <a:r>
              <a:rPr lang="en-US" u="sng" dirty="0" smtClean="0"/>
              <a:t>resources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2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An area defined by common </a:t>
            </a:r>
            <a:r>
              <a:rPr lang="en-US" sz="3200" u="sng" dirty="0" smtClean="0"/>
              <a:t>characteristics</a:t>
            </a:r>
            <a:r>
              <a:rPr lang="en-US" sz="3200" dirty="0" smtClean="0"/>
              <a:t>. </a:t>
            </a:r>
          </a:p>
          <a:p>
            <a:pPr marL="0" indent="0">
              <a:buNone/>
            </a:pPr>
            <a:r>
              <a:rPr lang="en-US" sz="3200" dirty="0" smtClean="0"/>
              <a:t>(Landforms, climate, etc.)</a:t>
            </a:r>
            <a:endParaRPr lang="en-US" sz="3200" dirty="0"/>
          </a:p>
        </p:txBody>
      </p:sp>
      <p:pic>
        <p:nvPicPr>
          <p:cNvPr id="4" name="Picture 3" descr="thumbnail-4.aspx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57" y="4136571"/>
            <a:ext cx="6200321" cy="252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9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/>
              <a:t>Measures</a:t>
            </a:r>
            <a:r>
              <a:rPr lang="en-US" sz="3200" dirty="0" smtClean="0"/>
              <a:t> distances </a:t>
            </a:r>
            <a:r>
              <a:rPr lang="en-US" sz="3200" u="sng" dirty="0"/>
              <a:t>n</a:t>
            </a:r>
            <a:r>
              <a:rPr lang="en-US" sz="3200" u="sng" dirty="0" smtClean="0"/>
              <a:t>orth</a:t>
            </a:r>
            <a:r>
              <a:rPr lang="en-US" sz="3200" dirty="0" smtClean="0"/>
              <a:t> or </a:t>
            </a:r>
            <a:r>
              <a:rPr lang="en-US" sz="3200" u="sng" dirty="0"/>
              <a:t>s</a:t>
            </a:r>
            <a:r>
              <a:rPr lang="en-US" sz="3200" u="sng" dirty="0" smtClean="0"/>
              <a:t>outh</a:t>
            </a:r>
            <a:r>
              <a:rPr lang="en-US" sz="3200" dirty="0" smtClean="0"/>
              <a:t> of the </a:t>
            </a:r>
            <a:r>
              <a:rPr lang="en-US" sz="3200" u="sng" dirty="0" smtClean="0"/>
              <a:t>equator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571" y="2957286"/>
            <a:ext cx="4481286" cy="355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612064" cy="4569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Measures distances </a:t>
            </a:r>
            <a:r>
              <a:rPr lang="en-US" sz="3200" u="sng" dirty="0" smtClean="0"/>
              <a:t>east</a:t>
            </a:r>
            <a:r>
              <a:rPr lang="en-US" sz="3200" dirty="0" smtClean="0"/>
              <a:t> or </a:t>
            </a:r>
            <a:r>
              <a:rPr lang="en-US" sz="3200" u="sng" dirty="0" smtClean="0"/>
              <a:t>west</a:t>
            </a:r>
            <a:r>
              <a:rPr lang="en-US" sz="3200" dirty="0" smtClean="0"/>
              <a:t> of the </a:t>
            </a:r>
            <a:r>
              <a:rPr lang="en-US" sz="3200" u="sng" dirty="0" smtClean="0"/>
              <a:t>prime</a:t>
            </a:r>
            <a:r>
              <a:rPr lang="en-US" sz="3200" dirty="0" smtClean="0"/>
              <a:t> </a:t>
            </a:r>
            <a:r>
              <a:rPr lang="en-US" sz="3200" u="sng" dirty="0" smtClean="0"/>
              <a:t>meridian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1" y="2830286"/>
            <a:ext cx="3619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6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MERIDIAN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Imaginary line which </a:t>
            </a:r>
            <a:r>
              <a:rPr lang="en-US" sz="3200" u="sng" dirty="0" smtClean="0"/>
              <a:t>divides</a:t>
            </a:r>
            <a:r>
              <a:rPr lang="en-US" sz="3200" dirty="0" smtClean="0"/>
              <a:t> the Earth into </a:t>
            </a:r>
            <a:r>
              <a:rPr lang="en-US" sz="3200" u="sng" dirty="0" smtClean="0"/>
              <a:t>eastern</a:t>
            </a:r>
            <a:r>
              <a:rPr lang="en-US" sz="3200" dirty="0" smtClean="0"/>
              <a:t> &amp; </a:t>
            </a:r>
            <a:r>
              <a:rPr lang="en-US" sz="3200" u="sng" dirty="0" smtClean="0"/>
              <a:t>western</a:t>
            </a:r>
            <a:r>
              <a:rPr lang="en-US" sz="3200" dirty="0" smtClean="0"/>
              <a:t> hemispheres.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900" y="3338286"/>
            <a:ext cx="3619500" cy="322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99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6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http://www.brainpop.com/socialstudies/geography/geographythemes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95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 </a:t>
            </a:r>
            <a:r>
              <a:rPr lang="en-US" sz="3200" u="sng" dirty="0" smtClean="0"/>
              <a:t>position</a:t>
            </a:r>
            <a:r>
              <a:rPr lang="en-US" sz="3200" dirty="0" smtClean="0"/>
              <a:t> on the Earth’s </a:t>
            </a:r>
            <a:r>
              <a:rPr lang="en-US" sz="3200" u="sng" dirty="0" smtClean="0"/>
              <a:t>surface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 descr="thumbnail-1.aspx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714" y="3211286"/>
            <a:ext cx="4354286" cy="234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45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Physical and </a:t>
            </a:r>
            <a:r>
              <a:rPr lang="en-US" sz="3200" u="sng" dirty="0" smtClean="0"/>
              <a:t>human</a:t>
            </a:r>
            <a:r>
              <a:rPr lang="en-US" sz="3200" dirty="0" smtClean="0"/>
              <a:t> characteristics of a location.</a:t>
            </a:r>
            <a:endParaRPr lang="en-US" sz="3200" dirty="0"/>
          </a:p>
        </p:txBody>
      </p:sp>
      <p:pic>
        <p:nvPicPr>
          <p:cNvPr id="4" name="Picture 3" descr="thumbnail-2.aspx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571" y="3084286"/>
            <a:ext cx="5370286" cy="348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3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 smtClean="0"/>
              <a:t>Physical</a:t>
            </a:r>
            <a:r>
              <a:rPr lang="en-US" sz="3200" dirty="0" smtClean="0"/>
              <a:t>:  </a:t>
            </a:r>
            <a:r>
              <a:rPr lang="en-US" sz="3200" u="sng" dirty="0" smtClean="0"/>
              <a:t>Landforms</a:t>
            </a:r>
            <a:r>
              <a:rPr lang="en-US" sz="3200" dirty="0" smtClean="0"/>
              <a:t>, climate, soil and animal life.</a:t>
            </a:r>
          </a:p>
          <a:p>
            <a:pPr marL="0" indent="0">
              <a:buNone/>
            </a:pPr>
            <a:r>
              <a:rPr lang="en-US" sz="3200" b="1" dirty="0" smtClean="0"/>
              <a:t>Human</a:t>
            </a:r>
            <a:r>
              <a:rPr lang="en-US" sz="3200" dirty="0" smtClean="0"/>
              <a:t>:  People’s way of life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ctivities</a:t>
            </a:r>
          </a:p>
          <a:p>
            <a:r>
              <a:rPr lang="en-US" sz="3200" u="sng" dirty="0"/>
              <a:t>t</a:t>
            </a:r>
            <a:r>
              <a:rPr lang="en-US" sz="3200" u="sng" dirty="0" smtClean="0"/>
              <a:t>ransportation</a:t>
            </a:r>
          </a:p>
          <a:p>
            <a:r>
              <a:rPr lang="en-US" sz="3200" dirty="0"/>
              <a:t>r</a:t>
            </a:r>
            <a:r>
              <a:rPr lang="en-US" sz="3200" dirty="0" smtClean="0"/>
              <a:t>eligion</a:t>
            </a:r>
          </a:p>
          <a:p>
            <a:r>
              <a:rPr lang="en-US" sz="3200" u="sng" dirty="0" smtClean="0"/>
              <a:t>languages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2397816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43</TotalTime>
  <Words>202</Words>
  <Application>Microsoft Macintosh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Habitat</vt:lpstr>
      <vt:lpstr>GEOGRAPHY</vt:lpstr>
      <vt:lpstr>LATITUDE</vt:lpstr>
      <vt:lpstr>LONGITUDE</vt:lpstr>
      <vt:lpstr>PRIME MERIDIAN</vt:lpstr>
      <vt:lpstr>Five Themes of Geography</vt:lpstr>
      <vt:lpstr>Five Themes of Geography</vt:lpstr>
      <vt:lpstr>Location</vt:lpstr>
      <vt:lpstr>PLACE</vt:lpstr>
      <vt:lpstr>Place</vt:lpstr>
      <vt:lpstr>Human Environment Interaction</vt:lpstr>
      <vt:lpstr>Movement</vt:lpstr>
      <vt:lpstr>Region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Kori Ramos</dc:creator>
  <cp:lastModifiedBy>NLSD122</cp:lastModifiedBy>
  <cp:revision>5</cp:revision>
  <dcterms:created xsi:type="dcterms:W3CDTF">2012-04-02T14:01:19Z</dcterms:created>
  <dcterms:modified xsi:type="dcterms:W3CDTF">2014-09-09T16:59:29Z</dcterms:modified>
</cp:coreProperties>
</file>