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18,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be.net/spec-ed/defaul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 Advocacy Skills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Buss</a:t>
            </a:r>
          </a:p>
          <a:p>
            <a:r>
              <a:rPr lang="en-US" dirty="0" smtClean="0"/>
              <a:t>Assistant Professor Lewis University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child is an individual</a:t>
            </a:r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compare your child to others</a:t>
            </a:r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get caught up with comparing to what other parents are saying or doing </a:t>
            </a:r>
          </a:p>
          <a:p>
            <a:r>
              <a:rPr lang="en-US" dirty="0" smtClean="0"/>
              <a:t>Your child is unique and deserves your focus as an INDIVIDUAL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route are you going to take for your child? </a:t>
            </a:r>
          </a:p>
          <a:p>
            <a:r>
              <a:rPr lang="en-US" dirty="0" smtClean="0"/>
              <a:t>What route is your team going to take for your child?</a:t>
            </a:r>
          </a:p>
          <a:p>
            <a:r>
              <a:rPr lang="en-US" dirty="0" smtClean="0"/>
              <a:t>Remind yourself often: </a:t>
            </a:r>
            <a:r>
              <a:rPr lang="en-US" dirty="0"/>
              <a:t>W</a:t>
            </a:r>
            <a:r>
              <a:rPr lang="en-US" dirty="0" smtClean="0"/>
              <a:t>hat can be accomplished day to day? </a:t>
            </a:r>
          </a:p>
          <a:p>
            <a:r>
              <a:rPr lang="en-US" dirty="0"/>
              <a:t>D</a:t>
            </a:r>
            <a:r>
              <a:rPr lang="en-US" dirty="0" smtClean="0"/>
              <a:t>on</a:t>
            </a:r>
            <a:r>
              <a:rPr lang="fr-FR" dirty="0" smtClean="0"/>
              <a:t>’</a:t>
            </a:r>
            <a:r>
              <a:rPr lang="en-US" dirty="0" smtClean="0"/>
              <a:t>t get caught up with over achievement or unrealistic goals. </a:t>
            </a:r>
          </a:p>
        </p:txBody>
      </p:sp>
    </p:spTree>
    <p:extLst>
      <p:ext uri="{BB962C8B-B14F-4D97-AF65-F5344CB8AC3E}">
        <p14:creationId xmlns:p14="http://schemas.microsoft.com/office/powerpoint/2010/main" val="73195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right for your child and your child only…..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your needs</a:t>
            </a:r>
          </a:p>
          <a:p>
            <a:r>
              <a:rPr lang="en-US" dirty="0"/>
              <a:t>Identify what your goals are for your child</a:t>
            </a:r>
          </a:p>
          <a:p>
            <a:r>
              <a:rPr lang="en-US" dirty="0"/>
              <a:t>Identify what strengths your child has</a:t>
            </a:r>
          </a:p>
          <a:p>
            <a:r>
              <a:rPr lang="en-US" dirty="0"/>
              <a:t>Identify what the school can do for you</a:t>
            </a:r>
          </a:p>
          <a:p>
            <a:r>
              <a:rPr lang="en-US" dirty="0"/>
              <a:t>Identify what confuses you about the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900" dirty="0"/>
              <a:t>Some people succeed because they have what it </a:t>
            </a:r>
            <a:r>
              <a:rPr lang="en-US" sz="3900" dirty="0" smtClean="0"/>
              <a:t>takes. </a:t>
            </a:r>
            <a:r>
              <a:rPr lang="en-US" sz="3900" smtClean="0"/>
              <a:t>Others </a:t>
            </a:r>
            <a:r>
              <a:rPr lang="en-US" sz="3900" dirty="0"/>
              <a:t>succeed because they are determined </a:t>
            </a:r>
            <a:r>
              <a:rPr lang="en-US" sz="3900" dirty="0" smtClean="0"/>
              <a:t>to!!! </a:t>
            </a:r>
            <a:endParaRPr lang="en-US" sz="3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http://www.isbe.net/spec-ed/</a:t>
            </a:r>
            <a:r>
              <a:rPr lang="en-US" dirty="0" smtClean="0">
                <a:hlinkClick r:id="rId2"/>
              </a:rPr>
              <a:t>default.htm</a:t>
            </a:r>
            <a:endParaRPr lang="en-US" dirty="0" smtClean="0"/>
          </a:p>
          <a:p>
            <a:r>
              <a:rPr lang="en-US" dirty="0" smtClean="0"/>
              <a:t>IEP team has 60 days from date of referral to complete case study evaluation. </a:t>
            </a:r>
          </a:p>
          <a:p>
            <a:r>
              <a:rPr lang="en-US" dirty="0" smtClean="0"/>
              <a:t>IEP team has 30 days from Eligibility to determine programing.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5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IEP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IEP must be reviewed annually</a:t>
            </a:r>
          </a:p>
          <a:p>
            <a:r>
              <a:rPr lang="en-US" dirty="0" smtClean="0"/>
              <a:t>Parent updates must occur as often as nondisabled peers</a:t>
            </a:r>
          </a:p>
          <a:p>
            <a:r>
              <a:rPr lang="en-US" dirty="0" smtClean="0"/>
              <a:t>You have the right to request more frequent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is a good time for you to talk</a:t>
            </a:r>
            <a:r>
              <a:rPr lang="en-US" dirty="0"/>
              <a:t> </a:t>
            </a:r>
            <a:r>
              <a:rPr lang="en-US" dirty="0" smtClean="0"/>
              <a:t>with your special education teacher?</a:t>
            </a:r>
          </a:p>
          <a:p>
            <a:r>
              <a:rPr lang="en-US" dirty="0" smtClean="0"/>
              <a:t>What method works for you?</a:t>
            </a:r>
          </a:p>
          <a:p>
            <a:pPr lvl="1"/>
            <a:r>
              <a:rPr lang="en-US" dirty="0" smtClean="0"/>
              <a:t>Email?</a:t>
            </a:r>
          </a:p>
          <a:p>
            <a:pPr lvl="1"/>
            <a:r>
              <a:rPr lang="en-US" dirty="0" smtClean="0"/>
              <a:t>Face to Face?</a:t>
            </a:r>
          </a:p>
          <a:p>
            <a:pPr lvl="1"/>
            <a:r>
              <a:rPr lang="en-US" dirty="0" smtClean="0"/>
              <a:t>Phone?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5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your Triggers?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solve</a:t>
            </a:r>
          </a:p>
          <a:p>
            <a:r>
              <a:rPr lang="en-US" dirty="0" smtClean="0"/>
              <a:t>Ask for Clarification</a:t>
            </a:r>
          </a:p>
          <a:p>
            <a:r>
              <a:rPr lang="en-US" dirty="0" smtClean="0"/>
              <a:t>Give specifics</a:t>
            </a:r>
          </a:p>
          <a:p>
            <a:r>
              <a:rPr lang="en-US" dirty="0" smtClean="0"/>
              <a:t>Options</a:t>
            </a:r>
          </a:p>
          <a:p>
            <a:r>
              <a:rPr lang="en-US" dirty="0" smtClean="0"/>
              <a:t>Be open mined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1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Engage with your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surprise rule</a:t>
            </a:r>
          </a:p>
          <a:p>
            <a:r>
              <a:rPr lang="en-US" dirty="0" smtClean="0"/>
              <a:t>Voice </a:t>
            </a:r>
          </a:p>
          <a:p>
            <a:r>
              <a:rPr lang="en-US" dirty="0" smtClean="0"/>
              <a:t>Tone</a:t>
            </a:r>
          </a:p>
          <a:p>
            <a:r>
              <a:rPr lang="en-US" dirty="0" smtClean="0"/>
              <a:t>Prioritize your list of concerns or items</a:t>
            </a:r>
          </a:p>
          <a:p>
            <a:r>
              <a:rPr lang="en-US" dirty="0" smtClean="0"/>
              <a:t>Set realistic items to discuss</a:t>
            </a:r>
          </a:p>
          <a:p>
            <a:r>
              <a:rPr lang="en-US" dirty="0" smtClean="0"/>
              <a:t>Praise “Find it”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2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engage with your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them speak</a:t>
            </a:r>
          </a:p>
          <a:p>
            <a:r>
              <a:rPr lang="en-US" dirty="0" smtClean="0"/>
              <a:t>Allow time to process information</a:t>
            </a:r>
          </a:p>
          <a:p>
            <a:r>
              <a:rPr lang="en-US" b="1" dirty="0" smtClean="0"/>
              <a:t>Rule</a:t>
            </a:r>
            <a:r>
              <a:rPr lang="en-US" dirty="0" smtClean="0"/>
              <a:t>: Don</a:t>
            </a:r>
            <a:r>
              <a:rPr lang="fr-FR" dirty="0" smtClean="0"/>
              <a:t>’</a:t>
            </a:r>
            <a:r>
              <a:rPr lang="en-US" dirty="0" smtClean="0"/>
              <a:t>t say it unless it is in the  best interest for your child</a:t>
            </a:r>
          </a:p>
          <a:p>
            <a:r>
              <a:rPr lang="en-US" b="1" dirty="0" smtClean="0"/>
              <a:t>Rule</a:t>
            </a:r>
            <a:r>
              <a:rPr lang="en-US" dirty="0" smtClean="0"/>
              <a:t>: Listen</a:t>
            </a:r>
          </a:p>
          <a:p>
            <a:r>
              <a:rPr lang="en-US" b="1" dirty="0" smtClean="0"/>
              <a:t>Rule</a:t>
            </a:r>
            <a:r>
              <a:rPr lang="en-US" dirty="0" smtClean="0"/>
              <a:t>: Practice terms, and be specific when speaking (we can’t read minds)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Based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down 3 strengths your child has</a:t>
            </a:r>
          </a:p>
          <a:p>
            <a:r>
              <a:rPr lang="en-US" dirty="0" smtClean="0"/>
              <a:t>Identify how these strengths can be a part of the programing </a:t>
            </a:r>
          </a:p>
          <a:p>
            <a:r>
              <a:rPr lang="en-US" dirty="0" smtClean="0"/>
              <a:t>Share them with your team</a:t>
            </a:r>
          </a:p>
          <a:p>
            <a:r>
              <a:rPr lang="en-US" dirty="0" smtClean="0"/>
              <a:t>Keep a running list of accomplishments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with your child</a:t>
            </a:r>
          </a:p>
          <a:p>
            <a:r>
              <a:rPr lang="en-US" dirty="0" smtClean="0"/>
              <a:t>Ask your child to identify</a:t>
            </a:r>
          </a:p>
          <a:p>
            <a:r>
              <a:rPr lang="en-US" dirty="0" smtClean="0"/>
              <a:t>Remind yourself often what these are</a:t>
            </a:r>
          </a:p>
          <a:p>
            <a:r>
              <a:rPr lang="en-US" dirty="0" smtClean="0"/>
              <a:t>Celebrate successes </a:t>
            </a:r>
          </a:p>
          <a:p>
            <a:r>
              <a:rPr lang="en-US" dirty="0" smtClean="0"/>
              <a:t>Small or Large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52</TotalTime>
  <Words>401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Austin</vt:lpstr>
      <vt:lpstr>Parent Advocacy Skills </vt:lpstr>
      <vt:lpstr>Parent Rights </vt:lpstr>
      <vt:lpstr>IEP basics</vt:lpstr>
      <vt:lpstr>Open Communication</vt:lpstr>
      <vt:lpstr>What are your Triggers?</vt:lpstr>
      <vt:lpstr>How to Engage with your team</vt:lpstr>
      <vt:lpstr>How to engage with your Team</vt:lpstr>
      <vt:lpstr>Strength Based </vt:lpstr>
      <vt:lpstr>Strength Based</vt:lpstr>
      <vt:lpstr>Strength Based</vt:lpstr>
      <vt:lpstr>Strength Based</vt:lpstr>
      <vt:lpstr>PowerPoint Presentation</vt:lpstr>
      <vt:lpstr>What do I do?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Advocacy Skills</dc:title>
  <dc:creator>Buss, Jennifer</dc:creator>
  <cp:lastModifiedBy>Amanda Novotny</cp:lastModifiedBy>
  <cp:revision>7</cp:revision>
  <cp:lastPrinted>2014-02-28T14:27:25Z</cp:lastPrinted>
  <dcterms:created xsi:type="dcterms:W3CDTF">2014-02-25T16:20:32Z</dcterms:created>
  <dcterms:modified xsi:type="dcterms:W3CDTF">2015-03-18T14:15:23Z</dcterms:modified>
</cp:coreProperties>
</file>